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1"/>
        <p:guide pos="3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0120" y="2680970"/>
            <a:ext cx="5191125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47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612138"/>
            <a:ext cx="4866666" cy="362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469629"/>
            <a:ext cx="1742857" cy="342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27119"/>
            <a:ext cx="1923809" cy="362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068445"/>
            <a:ext cx="4473575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556200"/>
            <a:ext cx="10080000" cy="482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35505" y="3356610"/>
            <a:ext cx="640842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35505" y="4205605"/>
            <a:ext cx="513842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35505" y="5064125"/>
            <a:ext cx="280352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135505" y="5795645"/>
            <a:ext cx="155892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040370" y="5659120"/>
            <a:ext cx="2252980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9" b="19471"/>
          <a:stretch>
            <a:fillRect/>
          </a:stretch>
        </p:blipFill>
        <p:spPr>
          <a:xfrm>
            <a:off x="1127760" y="692785"/>
            <a:ext cx="7223125" cy="81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186666" y="3787429"/>
            <a:ext cx="1171428" cy="41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39047" y="4732268"/>
            <a:ext cx="1400000" cy="41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571" y="1505481"/>
            <a:ext cx="1323809" cy="41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4761" y="2762974"/>
            <a:ext cx="542857" cy="42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43809" y="3744200"/>
            <a:ext cx="428571" cy="38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0000" y="3125080"/>
            <a:ext cx="1133333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428" y="4068243"/>
            <a:ext cx="1171428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91428" y="5011407"/>
            <a:ext cx="1161904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1904" y="5954570"/>
            <a:ext cx="1133333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5238" y="2202894"/>
            <a:ext cx="590476" cy="39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0952" y="5027272"/>
            <a:ext cx="876190" cy="39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201173"/>
            <a:ext cx="2600000" cy="36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3201173"/>
            <a:ext cx="3914285" cy="36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4096652"/>
            <a:ext cx="933333" cy="333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0105" y="4096385"/>
            <a:ext cx="265049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0000" y="4992132"/>
            <a:ext cx="1647619" cy="352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47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615" y="2510155"/>
            <a:ext cx="723011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529" y="3480194"/>
            <a:ext cx="1914285" cy="342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6740" y="4237990"/>
            <a:ext cx="1095375" cy="48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971040"/>
            <a:ext cx="793750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868930"/>
            <a:ext cx="541464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802235"/>
            <a:ext cx="2390476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650352"/>
            <a:ext cx="1419047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5440" y="3713480"/>
            <a:ext cx="5971540" cy="6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41475" y="4613275"/>
            <a:ext cx="541337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15325" y="5476390"/>
            <a:ext cx="2036427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41658" y="6222731"/>
            <a:ext cx="2527978" cy="40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